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276" r:id="rId2"/>
    <p:sldId id="312" r:id="rId3"/>
    <p:sldId id="277" r:id="rId4"/>
    <p:sldId id="290" r:id="rId5"/>
    <p:sldId id="288" r:id="rId6"/>
    <p:sldId id="306" r:id="rId7"/>
    <p:sldId id="303" r:id="rId8"/>
    <p:sldId id="304" r:id="rId9"/>
    <p:sldId id="305" r:id="rId10"/>
    <p:sldId id="266" r:id="rId11"/>
    <p:sldId id="292" r:id="rId12"/>
    <p:sldId id="293" r:id="rId13"/>
    <p:sldId id="296" r:id="rId14"/>
    <p:sldId id="272" r:id="rId15"/>
    <p:sldId id="297" r:id="rId16"/>
    <p:sldId id="302" r:id="rId17"/>
    <p:sldId id="294" r:id="rId18"/>
    <p:sldId id="299" r:id="rId19"/>
    <p:sldId id="298" r:id="rId20"/>
    <p:sldId id="300" r:id="rId21"/>
    <p:sldId id="301" r:id="rId22"/>
    <p:sldId id="307" r:id="rId23"/>
    <p:sldId id="308" r:id="rId24"/>
    <p:sldId id="309" r:id="rId25"/>
    <p:sldId id="310" r:id="rId26"/>
    <p:sldId id="311" r:id="rId27"/>
    <p:sldId id="31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талья" initials="н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CC"/>
    <a:srgbClr val="FF0000"/>
    <a:srgbClr val="FF3399"/>
    <a:srgbClr val="CC33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51" d="100"/>
          <a:sy n="51" d="100"/>
        </p:scale>
        <p:origin x="96" y="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53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F34FF-25A9-47F7-A137-A31EE77740CE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37697-7022-40F7-B1EA-6A8392F398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7697-7022-40F7-B1EA-6A8392F3982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F266-D5EE-4CE4-83CC-82BDBE843DEB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EDA5A-8DF3-4287-8B0E-3F000791BB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F266-D5EE-4CE4-83CC-82BDBE843DEB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EDA5A-8DF3-4287-8B0E-3F000791BB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F266-D5EE-4CE4-83CC-82BDBE843DEB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EDA5A-8DF3-4287-8B0E-3F000791BB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F266-D5EE-4CE4-83CC-82BDBE843DEB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EDA5A-8DF3-4287-8B0E-3F000791BB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F266-D5EE-4CE4-83CC-82BDBE843DEB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EDA5A-8DF3-4287-8B0E-3F000791BB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F266-D5EE-4CE4-83CC-82BDBE843DEB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EDA5A-8DF3-4287-8B0E-3F000791BB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F266-D5EE-4CE4-83CC-82BDBE843DEB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EDA5A-8DF3-4287-8B0E-3F000791BB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F266-D5EE-4CE4-83CC-82BDBE843DEB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EDA5A-8DF3-4287-8B0E-3F000791BB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F266-D5EE-4CE4-83CC-82BDBE843DEB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EDA5A-8DF3-4287-8B0E-3F000791BB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F266-D5EE-4CE4-83CC-82BDBE843DEB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EDA5A-8DF3-4287-8B0E-3F000791BB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F266-D5EE-4CE4-83CC-82BDBE843DEB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EDA5A-8DF3-4287-8B0E-3F000791BB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AF266-D5EE-4CE4-83CC-82BDBE843DEB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EDA5A-8DF3-4287-8B0E-3F000791BB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3792483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«Транспорт.</a:t>
            </a:r>
            <a:br>
              <a:rPr lang="ru-RU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</a:br>
            <a:r>
              <a:rPr lang="ru-RU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Профессии на транспорте»</a:t>
            </a:r>
            <a:b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4168" y="3861048"/>
            <a:ext cx="2631236" cy="2496910"/>
          </a:xfrm>
        </p:spPr>
        <p:txBody>
          <a:bodyPr>
            <a:normAutofit/>
          </a:bodyPr>
          <a:lstStyle/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sz="18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</a:t>
            </a:r>
            <a:endParaRPr lang="ru-RU" sz="21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00192" y="4437112"/>
            <a:ext cx="244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6" name="Picture 2" descr="http://is3.mzstatic.com/image/thumb/Purple69/v4/30/77/93/3077938d-1d68-6afa-9a85-0ec8c33432c1/source/512x512b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3284984"/>
            <a:ext cx="3312368" cy="33123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r>
              <a:rPr lang="ru-RU" sz="31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 </a:t>
            </a:r>
            <a:r>
              <a:rPr lang="ru-RU" sz="31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и обобщение знаний детей по теме: «Транспорт», «Профессии на транспорте».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br>
              <a:rPr lang="ru-RU" sz="27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умения детей классифицировать разные виды транспорта (воздушный, наземный, водный);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знания детей людях, 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работающих на транспорте ;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мышление, зрительное восприятие, внимание, память, связную речь;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умение отвечать полным предложением на поставленный вопрос;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познавательный интерес;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умение слушать друг друга. 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88840"/>
            <a:ext cx="5040560" cy="2583168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стальным дорожкам</a:t>
            </a:r>
            <a:b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Мчит сороконожка</a:t>
            </a:r>
            <a:b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Тук-тук-перестук</a:t>
            </a:r>
            <a:b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Круглый щелкает каблук</a:t>
            </a:r>
            <a:b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 развеселой песенкой</a:t>
            </a:r>
            <a:b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железной лесенке.</a:t>
            </a:r>
            <a:b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Что это?</a:t>
            </a: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42" name="Picture 2" descr="http://is3.mzstatic.com/image/thumb/Purple69/v4/30/77/93/3077938d-1d68-6afa-9a85-0ec8c33432c1/source/512x512b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67200" y="980728"/>
            <a:ext cx="4876800" cy="4876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424936" cy="5373216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 станция</a:t>
            </a:r>
            <a:br>
              <a:rPr lang="ru-RU" sz="4000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4000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Дидактическая игра:</a:t>
            </a:r>
            <a:br>
              <a:rPr lang="ru-RU" sz="4000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4000" b="1" i="1" dirty="0">
                <a:solidFill>
                  <a:srgbClr val="FF0000"/>
                </a:solidFill>
              </a:rPr>
              <a:t>«Называй-ка»</a:t>
            </a:r>
            <a:br>
              <a:rPr lang="ru-RU" sz="4000" dirty="0"/>
            </a:br>
            <a:r>
              <a:rPr lang="ru-RU" sz="4000" dirty="0"/>
              <a:t>На этой станции для вас приготовлены картинки. Что на них изображено?</a:t>
            </a:r>
            <a:br>
              <a:rPr lang="ru-RU" sz="4000" dirty="0"/>
            </a:br>
            <a:r>
              <a:rPr lang="ru-RU" sz="4000" dirty="0"/>
              <a:t>Как  это все можно назвать </a:t>
            </a:r>
            <a:br>
              <a:rPr lang="ru-RU" sz="4000" dirty="0"/>
            </a:br>
            <a:r>
              <a:rPr lang="ru-RU" sz="4000" dirty="0"/>
              <a:t>одним словом? </a:t>
            </a:r>
            <a:endParaRPr lang="ru-RU" sz="54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1" descr="C:\Users\наталья\Downloads\фон\2833457-f0b260d94d9054c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85776"/>
            <a:ext cx="9144000" cy="71437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15616" y="404664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0418" name="Picture 2" descr="http://4vector.com/i/free-vector-cartoon-means-of-transport-03-vector_094382_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27584" y="1124743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560235"/>
          </a:xfrm>
        </p:spPr>
        <p:txBody>
          <a:bodyPr>
            <a:normAutofit/>
          </a:bodyPr>
          <a:lstStyle/>
          <a:p>
            <a:br>
              <a:rPr lang="ru-RU" sz="1400" dirty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4168" y="3861048"/>
            <a:ext cx="2631236" cy="2496910"/>
          </a:xfrm>
        </p:spPr>
        <p:txBody>
          <a:bodyPr>
            <a:normAutofit/>
          </a:bodyPr>
          <a:lstStyle/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sz="18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</a:t>
            </a:r>
            <a:endParaRPr lang="ru-RU" sz="21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32657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 Станция. </a:t>
            </a:r>
            <a:r>
              <a:rPr lang="ru-RU" sz="4000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Дидактическая игра:</a:t>
            </a:r>
            <a:br>
              <a:rPr lang="ru-RU" sz="4000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4000" b="1" i="1" dirty="0">
                <a:solidFill>
                  <a:srgbClr val="FF0000"/>
                </a:solidFill>
              </a:rPr>
              <a:t>«Что лишнее?»</a:t>
            </a:r>
            <a:endParaRPr lang="ru-RU" sz="4000" dirty="0"/>
          </a:p>
        </p:txBody>
      </p:sp>
      <p:pic>
        <p:nvPicPr>
          <p:cNvPr id="83970" name="Picture 2" descr="http://kaz2.docdat.com/pars_docs/refs/162/161592/161592_html_4c815e2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356561"/>
            <a:ext cx="8748464" cy="5501439"/>
          </a:xfrm>
          <a:prstGeom prst="rect">
            <a:avLst/>
          </a:prstGeom>
          <a:noFill/>
        </p:spPr>
      </p:pic>
      <p:pic>
        <p:nvPicPr>
          <p:cNvPr id="83976" name="Picture 8" descr="http://detsad-kitty.ru/uploads/posts/2009-07/1248183630_1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422" b="15016"/>
          <a:stretch>
            <a:fillRect/>
          </a:stretch>
        </p:blipFill>
        <p:spPr bwMode="auto">
          <a:xfrm>
            <a:off x="5364088" y="3689648"/>
            <a:ext cx="4068960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560235"/>
          </a:xfrm>
        </p:spPr>
        <p:txBody>
          <a:bodyPr>
            <a:normAutofit/>
          </a:bodyPr>
          <a:lstStyle/>
          <a:p>
            <a:br>
              <a:rPr lang="ru-RU" sz="1400" dirty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4168" y="3861048"/>
            <a:ext cx="2631236" cy="2496910"/>
          </a:xfrm>
        </p:spPr>
        <p:txBody>
          <a:bodyPr>
            <a:normAutofit/>
          </a:bodyPr>
          <a:lstStyle/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sz="18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</a:t>
            </a:r>
            <a:endParaRPr lang="ru-RU" sz="21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7042" name="Picture 2" descr="https://t3.ftcdn.net/jpg/00/45/74/38/500_F_45743859_1gUcmA0wAEJRP8fZ83jJziwyv5bmlHgd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4289"/>
          <a:stretch>
            <a:fillRect/>
          </a:stretch>
        </p:blipFill>
        <p:spPr bwMode="auto">
          <a:xfrm>
            <a:off x="1187624" y="980728"/>
            <a:ext cx="6994748" cy="2749737"/>
          </a:xfrm>
          <a:prstGeom prst="rect">
            <a:avLst/>
          </a:prstGeom>
          <a:noFill/>
        </p:spPr>
      </p:pic>
      <p:pic>
        <p:nvPicPr>
          <p:cNvPr id="87044" name="Picture 4" descr="http://fotoham.ru/img/picture/Jun/04/5d6a66c5fbeda36e49fda6b1839fdf32/mini_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371" t="5730" r="17528"/>
          <a:stretch>
            <a:fillRect/>
          </a:stretch>
        </p:blipFill>
        <p:spPr bwMode="auto">
          <a:xfrm>
            <a:off x="251520" y="3451193"/>
            <a:ext cx="3240360" cy="3406807"/>
          </a:xfrm>
          <a:prstGeom prst="rect">
            <a:avLst/>
          </a:prstGeom>
          <a:noFill/>
        </p:spPr>
      </p:pic>
      <p:sp>
        <p:nvSpPr>
          <p:cNvPr id="87046" name="AutoShape 6" descr="https://glassguard.su/files/bank/V00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7048" name="AutoShape 8" descr="https://glassguard.su/files/bank/V00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7054" name="Picture 14" descr="http://fotohood.ru/images/464517_kartinka-samoletik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984" y="3717032"/>
            <a:ext cx="4211960" cy="28099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560235"/>
          </a:xfrm>
        </p:spPr>
        <p:txBody>
          <a:bodyPr>
            <a:normAutofit/>
          </a:bodyPr>
          <a:lstStyle/>
          <a:p>
            <a:br>
              <a:rPr lang="ru-RU" sz="1400" dirty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4168" y="3861048"/>
            <a:ext cx="2631236" cy="2496910"/>
          </a:xfrm>
        </p:spPr>
        <p:txBody>
          <a:bodyPr>
            <a:normAutofit/>
          </a:bodyPr>
          <a:lstStyle/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sz="18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</a:t>
            </a:r>
            <a:endParaRPr lang="ru-RU" sz="21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4" descr="http://pixelbrush.ru/uploads/posts/2011-10/1318914362_1275044145_1250473979_korabli_raskraska-8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404664"/>
            <a:ext cx="7704856" cy="6009788"/>
          </a:xfrm>
          <a:prstGeom prst="rect">
            <a:avLst/>
          </a:prstGeom>
          <a:noFill/>
        </p:spPr>
      </p:pic>
      <p:pic>
        <p:nvPicPr>
          <p:cNvPr id="86018" name="Picture 2" descr="http://img-fotki.yandex.ru/get/5006/valenta-mog.143/0_6f00b_2d9226df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933056"/>
            <a:ext cx="3131840" cy="24804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560235"/>
          </a:xfrm>
        </p:spPr>
        <p:txBody>
          <a:bodyPr>
            <a:normAutofit/>
          </a:bodyPr>
          <a:lstStyle/>
          <a:p>
            <a:br>
              <a:rPr lang="ru-RU" sz="1400" dirty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4168" y="3861048"/>
            <a:ext cx="2631236" cy="2496910"/>
          </a:xfrm>
        </p:spPr>
        <p:txBody>
          <a:bodyPr>
            <a:normAutofit/>
          </a:bodyPr>
          <a:lstStyle/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sz="18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</a:t>
            </a:r>
            <a:endParaRPr lang="ru-RU" sz="21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620689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dirty="0"/>
          </a:p>
        </p:txBody>
      </p:sp>
      <p:sp>
        <p:nvSpPr>
          <p:cNvPr id="84994" name="AutoShape 2" descr="http://tr.stockfresh.com/thumbs/clairev/5113735_tren-%C3%BC%C3%A7-say%C4%B1lar-mutlu-%C3%A7al%C4%B1%C5%9Fmak-Met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4996" name="AutoShape 4" descr="http://tr.stockfresh.com/thumbs/clairev/5113735_tren-%C3%BC%C3%A7-say%C4%B1lar-mutlu-%C3%A7al%C4%B1%C5%9Fmak-Met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4998" name="Picture 6" descr="http://cliparts.co/cliparts/8ix/ngX/8ixngX54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6402425" cy="3462537"/>
          </a:xfrm>
          <a:prstGeom prst="rect">
            <a:avLst/>
          </a:prstGeom>
          <a:noFill/>
        </p:spPr>
      </p:pic>
      <p:pic>
        <p:nvPicPr>
          <p:cNvPr id="85000" name="Picture 8" descr="http://images.easyfreeclipart.com/218/free-to-use-amp-public-domain-train-clip-art-page-3-2185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573016"/>
            <a:ext cx="6316194" cy="3090988"/>
          </a:xfrm>
          <a:prstGeom prst="rect">
            <a:avLst/>
          </a:prstGeom>
          <a:noFill/>
        </p:spPr>
      </p:pic>
      <p:pic>
        <p:nvPicPr>
          <p:cNvPr id="85002" name="Picture 10" descr="http://svoimi-rukami.my1.ru/kak-narisovat/karandashom/pojetapno/risuem-samolet-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0"/>
            <a:ext cx="3437846" cy="22254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3 станция. </a:t>
            </a:r>
            <a:r>
              <a:rPr lang="ru-RU" sz="4000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Дидактическая игра: </a:t>
            </a:r>
            <a:r>
              <a:rPr lang="ru-RU" sz="4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«Подскажи словечко»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63688" y="1268760"/>
            <a:ext cx="6594526" cy="1008112"/>
          </a:xfrm>
        </p:spPr>
        <p:txBody>
          <a:bodyPr>
            <a:noAutofit/>
          </a:bodyPr>
          <a:lstStyle/>
          <a:p>
            <a:pPr algn="ctr"/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ru-RU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По реке плывёт одна (лодка)</a:t>
            </a:r>
          </a:p>
        </p:txBody>
      </p:sp>
      <p:pic>
        <p:nvPicPr>
          <p:cNvPr id="58370" name="Picture 2" descr="http://tot-gallery.ru/images/1560141_lodka-risunok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634862"/>
            <a:ext cx="7308304" cy="42231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6858048" cy="1703112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latin typeface="Verdana" pitchFamily="34" charset="0"/>
                <a:ea typeface="Verdana" pitchFamily="34" charset="0"/>
                <a:cs typeface="Verdana" pitchFamily="34" charset="0"/>
              </a:rPr>
              <a:t>По небу летят два (самолёта)</a:t>
            </a:r>
            <a:br>
              <a:rPr lang="ru-RU" sz="5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54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8610" name="Picture 2" descr="http://fotohood.ru/images/464519_kartinka-samoletik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1196752"/>
            <a:ext cx="4795292" cy="3199145"/>
          </a:xfrm>
          <a:prstGeom prst="rect">
            <a:avLst/>
          </a:prstGeom>
          <a:noFill/>
        </p:spPr>
      </p:pic>
      <p:pic>
        <p:nvPicPr>
          <p:cNvPr id="68612" name="Picture 4" descr="http://fotohood.ru/images/464516_kartinka-samoletik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3717032"/>
            <a:ext cx="4363244" cy="29109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6858048" cy="1055040"/>
          </a:xfrm>
        </p:spPr>
        <p:txBody>
          <a:bodyPr>
            <a:noAutofit/>
          </a:bodyPr>
          <a:lstStyle/>
          <a:p>
            <a:r>
              <a:rPr lang="ru-RU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По дороге мчатся три (машины)</a:t>
            </a:r>
            <a:endParaRPr lang="ru-RU" sz="36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6802" name="Picture 2" descr="http://www.playing-field.ru/img/2015/051820/534222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340768"/>
            <a:ext cx="8964488" cy="551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6858048" cy="1127048"/>
          </a:xfrm>
        </p:spPr>
        <p:txBody>
          <a:bodyPr>
            <a:noAutofit/>
          </a:bodyPr>
          <a:lstStyle/>
          <a:p>
            <a:r>
              <a:rPr lang="ru-RU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По морю плывут пять (кораблей)</a:t>
            </a:r>
            <a:endParaRPr lang="ru-RU" sz="36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3732" name="Picture 4" descr="http://pixelbrush.ru/uploads/posts/2011-10/1318914362_1275044145_1250473979_korabli_raskraska-8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07296" y="1700808"/>
            <a:ext cx="6336704" cy="4942630"/>
          </a:xfrm>
          <a:prstGeom prst="rect">
            <a:avLst/>
          </a:prstGeom>
          <a:noFill/>
        </p:spPr>
      </p:pic>
      <p:pic>
        <p:nvPicPr>
          <p:cNvPr id="73734" name="Picture 6" descr="https://im0-tub-ru.yandex.net/i?id=64c42a675ce362241234d76351fa8531&amp;n=33&amp;h=215&amp;w=18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4005064"/>
            <a:ext cx="2207717" cy="2551932"/>
          </a:xfrm>
          <a:prstGeom prst="rect">
            <a:avLst/>
          </a:prstGeom>
          <a:noFill/>
        </p:spPr>
      </p:pic>
      <p:pic>
        <p:nvPicPr>
          <p:cNvPr id="73736" name="Picture 8" descr="https://im2-tub-ru.yandex.net/i?id=30991b4a272c2c26a8bc04189715f1a9&amp;n=33&amp;h=215&amp;w=28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844824"/>
            <a:ext cx="2686050" cy="2047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60648"/>
            <a:ext cx="8892480" cy="151216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4 станция.  </a:t>
            </a:r>
            <a:r>
              <a:rPr lang="ru-RU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Дидактическая игра</a:t>
            </a:r>
            <a:br>
              <a:rPr lang="ru-RU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4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«Профессии на транспорте»</a:t>
            </a:r>
            <a:br>
              <a:rPr lang="ru-RU" sz="36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3600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8992" y="2285992"/>
            <a:ext cx="5072098" cy="206904"/>
          </a:xfrm>
        </p:spPr>
        <p:txBody>
          <a:bodyPr>
            <a:normAutofit fontScale="25000" lnSpcReduction="20000"/>
          </a:bodyPr>
          <a:lstStyle/>
          <a:p>
            <a:pPr algn="l"/>
            <a:br>
              <a:rPr lang="ru-RU" sz="7400" dirty="0"/>
            </a:br>
            <a:br>
              <a:rPr lang="ru-RU" sz="4000" dirty="0"/>
            </a:br>
            <a:r>
              <a:rPr lang="ru-RU" sz="4000" dirty="0"/>
              <a:t>  </a:t>
            </a:r>
            <a:br>
              <a:rPr lang="ru-RU" sz="4000" dirty="0"/>
            </a:br>
            <a:endParaRPr lang="ru-RU" sz="40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7586" name="Picture 2" descr="http://ds.internat-11.ru/Shpora/transport_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1700808"/>
            <a:ext cx="7956375" cy="49966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4176464" cy="482453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Ежедневно спозаранку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В руки он берет баранку.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Крутит, вертит так и сяк,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Но не съест ее никак!</a:t>
            </a:r>
            <a:br>
              <a:rPr lang="ru-RU" sz="5400" dirty="0">
                <a:solidFill>
                  <a:srgbClr val="C00000"/>
                </a:solidFill>
              </a:rPr>
            </a:br>
            <a:endParaRPr lang="ru-RU" sz="5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2" descr="C:\Users\наталья\Downloads\профессии\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3"/>
              </a:clrFrom>
              <a:clrTo>
                <a:srgbClr val="FDFDF3">
                  <a:alpha val="0"/>
                </a:srgbClr>
              </a:clrTo>
            </a:clrChange>
          </a:blip>
          <a:srcRect l="4382" t="2362" r="3585" b="1958"/>
          <a:stretch>
            <a:fillRect/>
          </a:stretch>
        </p:blipFill>
        <p:spPr bwMode="auto">
          <a:xfrm>
            <a:off x="4427984" y="404664"/>
            <a:ext cx="4536504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3312368" cy="630932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Он в автобусе сидит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И внимательно следит,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Чтоб у всех билеты были,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Чтоб купить их не забыли.</a:t>
            </a: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9874" name="AutoShape 2" descr="https://www.iguides.ru/upload/iblock/01b/01b4753c86df6161dc0aa34d4069984d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9876" name="AutoShape 4" descr="https://www.iguides.ru/upload/iblock/01b/01b4753c86df6161dc0aa34d4069984d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22" name="Picture 2" descr="http://www.revda-info.ru/wp-content/gallery/konduktor/konduktor10.jpg"/>
          <p:cNvPicPr>
            <a:picLocks noChangeAspect="1" noChangeArrowheads="1"/>
          </p:cNvPicPr>
          <p:nvPr/>
        </p:nvPicPr>
        <p:blipFill>
          <a:blip r:embed="rId2" cstate="print"/>
          <a:srcRect l="27347" r="10494"/>
          <a:stretch>
            <a:fillRect/>
          </a:stretch>
        </p:blipFill>
        <p:spPr bwMode="auto">
          <a:xfrm>
            <a:off x="3995936" y="620688"/>
            <a:ext cx="4858617" cy="5210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85728"/>
            <a:ext cx="3600400" cy="559154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Он на мостике стоит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И имеет грозный вид,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Управляя кораблем.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А бинокль всегда при нем.</a:t>
            </a:r>
            <a:br>
              <a:rPr lang="ru-RU" sz="5400" dirty="0">
                <a:solidFill>
                  <a:srgbClr val="C00000"/>
                </a:solidFill>
              </a:rPr>
            </a:br>
            <a:endParaRPr lang="ru-RU" sz="5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5778" name="Picture 2" descr="http://odessa.kurorts.com/files/news/130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764704"/>
            <a:ext cx="4486275" cy="560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85728"/>
            <a:ext cx="2952328" cy="60956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Наяву, а не во сне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Он летает в вышине.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Водит в небе самолет.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Кто же он, скажи?</a:t>
            </a:r>
            <a:br>
              <a:rPr lang="ru-RU" sz="5400" dirty="0"/>
            </a:br>
            <a:endParaRPr lang="ru-RU" sz="54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2" descr="G:\нв\новая папка 2 001 (2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260648"/>
            <a:ext cx="4926013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85728"/>
            <a:ext cx="4680520" cy="609560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Нахожусь всегда в полёте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В белоснежном самолёте.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Пассажирам помогаю,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Прессу, кофе предлагаю.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Я воздушная принцесса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И зовусь я…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9874" name="AutoShape 2" descr="https://www.iguides.ru/upload/iblock/01b/01b4753c86df6161dc0aa34d4069984d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9876" name="AutoShape 4" descr="https://www.iguides.ru/upload/iblock/01b/01b4753c86df6161dc0aa34d4069984d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9878" name="Picture 6" descr="http://i22.beon.ru/82/31/83182/57/3223557/002.gif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>
            <a:off x="5076056" y="0"/>
            <a:ext cx="3024336" cy="669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85728"/>
            <a:ext cx="3600400" cy="4799456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Стук летит из-под колес,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Мчится вдаль электровоз.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Поезд водит не таксист,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Не пилот, а…</a:t>
            </a:r>
            <a:br>
              <a:rPr lang="ru-RU" sz="4000" dirty="0">
                <a:solidFill>
                  <a:srgbClr val="C00000"/>
                </a:solidFill>
              </a:rPr>
            </a:b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7826" name="AutoShape 2" descr="https://www.iguides.ru/upload/iblock/01b/01b4753c86df6161dc0aa34d4069984d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7828" name="AutoShape 4" descr="https://www.iguides.ru/upload/iblock/01b/01b4753c86df6161dc0aa34d4069984d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7830" name="AutoShape 6" descr="https://www.iguides.ru/upload/iblock/01b/01b4753c86df6161dc0aa34d4069984d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7832" name="Picture 8" descr="http://www.stihi.ru/pics/2016/05/11/1009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-365881"/>
            <a:ext cx="4932040" cy="72238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3456384" cy="5688632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Пассажиров он встречает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Их билеты проверяет,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Говорит, куда пройти,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Чаем потчует в пути.</a:t>
            </a: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9874" name="AutoShape 2" descr="https://www.iguides.ru/upload/iblock/01b/01b4753c86df6161dc0aa34d4069984d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9876" name="AutoShape 4" descr="https://www.iguides.ru/upload/iblock/01b/01b4753c86df6161dc0aa34d4069984d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946" name="Picture 2" descr="https://content.freelancehunt.com/snippet/f0aa4/e5a60/68775/18_%D0%9F%D1%80%D0%BE%D0%B2%D0%BE%D0%B4%D0%BD%D0%B8%D1%86%D0%B0_%D0%A0%D0%B8%D1%81%D1%83%D0%BD%D0%BE%D0%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-171400"/>
            <a:ext cx="3448050" cy="6781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28605"/>
            <a:ext cx="8820472" cy="256834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5 станция. </a:t>
            </a:r>
            <a:r>
              <a:rPr lang="ru-RU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Дидактическая игра</a:t>
            </a:r>
            <a:br>
              <a:rPr lang="ru-RU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«Кто управляет транспортом?»</a:t>
            </a:r>
            <a:br>
              <a:rPr lang="ru-RU" sz="4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4000" dirty="0"/>
              <a:t> Водитель управляет …</a:t>
            </a:r>
            <a:endParaRPr lang="ru-RU" sz="4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4168" y="3861048"/>
            <a:ext cx="2631236" cy="2496910"/>
          </a:xfrm>
        </p:spPr>
        <p:txBody>
          <a:bodyPr>
            <a:normAutofit/>
          </a:bodyPr>
          <a:lstStyle/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sz="18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</a:t>
            </a:r>
            <a:endParaRPr lang="ru-RU" sz="21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5236" name="AutoShape 4" descr="https://arhivurokov.ru/kopilka/uploads/user_file_55f1239d87863/viktorina-dlia-dietiei-podghotovitiel-noi-k-shkolie-ghruppy-po-pravilam-biezopasnogho-dvizhieniia-na-ulitsie-pravila-dorozhnyie-vazhny-pravila-dorozhnyie-nuzhny_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5238" name="AutoShape 6" descr="https://arhivurokov.ru/kopilka/uploads/user_file_55f1239d87863/viktorina-dlia-dietiei-podghotovitiel-noi-k-shkolie-ghruppy-po-pravilam-biezopasnogho-dvizhieniia-na-ulitsie-pravila-dorozhnyie-vazhny-pravila-dorozhnyie-nuzhny_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5240" name="Picture 8" descr="https://im3-tub-ru.yandex.net/i?id=3645f448d8dd89ec2a74f6e6b3186e2b&amp;n=33&amp;h=215&amp;w=25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b="13135"/>
          <a:stretch>
            <a:fillRect/>
          </a:stretch>
        </p:blipFill>
        <p:spPr bwMode="auto">
          <a:xfrm>
            <a:off x="2483768" y="2852936"/>
            <a:ext cx="5112568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5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5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416219"/>
          </a:xfrm>
        </p:spPr>
        <p:txBody>
          <a:bodyPr>
            <a:normAutofit/>
          </a:bodyPr>
          <a:lstStyle/>
          <a:p>
            <a:r>
              <a:rPr lang="ru-RU" sz="4000" dirty="0"/>
              <a:t>Машинист управляет… </a:t>
            </a:r>
            <a:br>
              <a:rPr lang="ru-RU" sz="4000" dirty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4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4168" y="3861048"/>
            <a:ext cx="2631236" cy="2496910"/>
          </a:xfrm>
        </p:spPr>
        <p:txBody>
          <a:bodyPr>
            <a:normAutofit/>
          </a:bodyPr>
          <a:lstStyle/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sz="18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</a:t>
            </a:r>
            <a:endParaRPr lang="ru-RU" sz="21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4210" name="Picture 2" descr="https://www.colourbox.com/preview/2870609-locomotiv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1268760"/>
            <a:ext cx="7620000" cy="5391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272203"/>
          </a:xfrm>
        </p:spPr>
        <p:txBody>
          <a:bodyPr>
            <a:normAutofit/>
          </a:bodyPr>
          <a:lstStyle/>
          <a:p>
            <a:r>
              <a:rPr lang="ru-RU" sz="4000" dirty="0"/>
              <a:t>Мотоциклист управляет…</a:t>
            </a:r>
            <a:endParaRPr lang="ru-RU" sz="4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4168" y="3861048"/>
            <a:ext cx="2631236" cy="2496910"/>
          </a:xfrm>
        </p:spPr>
        <p:txBody>
          <a:bodyPr>
            <a:normAutofit/>
          </a:bodyPr>
          <a:lstStyle/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sz="18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</a:t>
            </a:r>
            <a:endParaRPr lang="ru-RU" sz="21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3186" name="Picture 2" descr="https://im0-tub-ru.yandex.net/i?id=d8224bd8a4f7570e09ef31a9508189bf&amp;n=33&amp;h=215&amp;w=38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1844824"/>
            <a:ext cx="7013401" cy="3957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200195"/>
          </a:xfrm>
        </p:spPr>
        <p:txBody>
          <a:bodyPr>
            <a:normAutofit/>
          </a:bodyPr>
          <a:lstStyle/>
          <a:p>
            <a:r>
              <a:rPr lang="ru-RU" sz="4000" dirty="0"/>
              <a:t>Пилот управляет… </a:t>
            </a:r>
            <a:br>
              <a:rPr lang="ru-RU" sz="1400" dirty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4168" y="3861048"/>
            <a:ext cx="2631236" cy="2496910"/>
          </a:xfrm>
        </p:spPr>
        <p:txBody>
          <a:bodyPr>
            <a:normAutofit/>
          </a:bodyPr>
          <a:lstStyle/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sz="18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</a:t>
            </a:r>
            <a:endParaRPr lang="ru-RU" sz="21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2166" name="Picture 6" descr="http://lastvision.ru/wp-content/uploads/2013/10/1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1556792"/>
            <a:ext cx="7731560" cy="4117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2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2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552123"/>
          </a:xfrm>
        </p:spPr>
        <p:txBody>
          <a:bodyPr>
            <a:normAutofit fontScale="90000"/>
          </a:bodyPr>
          <a:lstStyle/>
          <a:p>
            <a:r>
              <a:rPr lang="ru-RU" dirty="0"/>
              <a:t>Капитан управляет… </a:t>
            </a:r>
            <a:br>
              <a:rPr lang="ru-RU" sz="1400" dirty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4168" y="3861048"/>
            <a:ext cx="2631236" cy="2496910"/>
          </a:xfrm>
        </p:spPr>
        <p:txBody>
          <a:bodyPr>
            <a:normAutofit/>
          </a:bodyPr>
          <a:lstStyle/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sz="18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</a:t>
            </a:r>
            <a:endParaRPr lang="ru-RU" sz="21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1138" name="Picture 2" descr="https://ds02.infourok.ru/uploads/ex/0aba/00019159-dbb8c9ce/hello_html_2348993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9467"/>
          <a:stretch>
            <a:fillRect/>
          </a:stretch>
        </p:blipFill>
        <p:spPr bwMode="auto">
          <a:xfrm>
            <a:off x="1619672" y="908720"/>
            <a:ext cx="6408712" cy="57171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1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1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1700808"/>
            <a:ext cx="554461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72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</TotalTime>
  <Words>462</Words>
  <Application>Microsoft Office PowerPoint</Application>
  <PresentationFormat>Экран (4:3)</PresentationFormat>
  <Paragraphs>73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Times New Roman</vt:lpstr>
      <vt:lpstr>Verdana</vt:lpstr>
      <vt:lpstr>Тема Office</vt:lpstr>
      <vt:lpstr>«Транспорт. Профессии на транспорте» </vt:lpstr>
      <vt:lpstr>                 Цель: закрепление и обобщение знаний детей по теме: «Транспорт», «Профессии на транспорте».  Задачи: закреплять умения детей классифицировать разные виды транспорта (воздушный, наземный, водный); закреплять знания детей людях,  работающих на транспорте ; развивать мышление, зрительное восприятие, внимание, память, связную речь; развивать умение отвечать полным предложением на поставленный вопрос; развивать познавательный интерес; воспитывать умение слушать друг друга.  </vt:lpstr>
      <vt:lpstr>По стальным дорожкам - Мчит сороконожка - Тук-тук-перестук - Круглый щелкает каблук - С развеселой песенкой - По железной лесенке. - Что это?</vt:lpstr>
      <vt:lpstr>1 станция  Дидактическая игра: «Называй-ка» На этой станции для вас приготовлены картинки. Что на них изображено? Как  это все можно назвать  одним словом? </vt:lpstr>
      <vt:lpstr>Презентация PowerPoint</vt:lpstr>
      <vt:lpstr> </vt:lpstr>
      <vt:lpstr> </vt:lpstr>
      <vt:lpstr> </vt:lpstr>
      <vt:lpstr> </vt:lpstr>
      <vt:lpstr>3 станция. Дидактическая игра: «Подскажи словечко»</vt:lpstr>
      <vt:lpstr>По небу летят два (самолёта) </vt:lpstr>
      <vt:lpstr>По дороге мчатся три (машины)</vt:lpstr>
      <vt:lpstr>По морю плывут пять (кораблей)</vt:lpstr>
      <vt:lpstr>4 станция.  Дидактическая игра «Профессии на транспорте» </vt:lpstr>
      <vt:lpstr>Ежедневно спозаранку В руки он берет баранку. Крутит, вертит так и сяк, Но не съест ее никак! </vt:lpstr>
      <vt:lpstr>Он в автобусе сидит И внимательно следит, Чтоб у всех билеты были, Чтоб купить их не забыли.</vt:lpstr>
      <vt:lpstr>Он на мостике стоит И имеет грозный вид, Управляя кораблем. А бинокль всегда при нем. </vt:lpstr>
      <vt:lpstr>Наяву, а не во сне Он летает в вышине. Водит в небе самолет. Кто же он, скажи? </vt:lpstr>
      <vt:lpstr>Нахожусь всегда в полёте В белоснежном самолёте. Пассажирам помогаю, Прессу, кофе предлагаю. Я воздушная принцесса И зовусь я…</vt:lpstr>
      <vt:lpstr>Стук летит из-под колес, Мчится вдаль электровоз. Поезд водит не таксист, Не пилот, а… </vt:lpstr>
      <vt:lpstr>Пассажиров он встречает Их билеты проверяет, Говорит, куда пройти, Чаем потчует в пути.</vt:lpstr>
      <vt:lpstr>5 станция. Дидактическая игра «Кто управляет транспортом?»  Водитель управляет …</vt:lpstr>
      <vt:lpstr>Машинист управляет…  </vt:lpstr>
      <vt:lpstr>Мотоциклист управляет…</vt:lpstr>
      <vt:lpstr>Пилот управляет…  </vt:lpstr>
      <vt:lpstr>Капитан управляет…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вава</cp:lastModifiedBy>
  <cp:revision>55</cp:revision>
  <dcterms:created xsi:type="dcterms:W3CDTF">2014-02-20T18:02:29Z</dcterms:created>
  <dcterms:modified xsi:type="dcterms:W3CDTF">2024-01-22T07:23:46Z</dcterms:modified>
</cp:coreProperties>
</file>